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4"/>
    <p:restoredTop sz="94694"/>
  </p:normalViewPr>
  <p:slideViewPr>
    <p:cSldViewPr snapToGrid="0">
      <p:cViewPr varScale="1">
        <p:scale>
          <a:sx n="41" d="100"/>
          <a:sy n="41" d="100"/>
        </p:scale>
        <p:origin x="246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F96D87-1F59-F3FF-0F0E-B885E2D9F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" y="1924"/>
            <a:ext cx="10690366" cy="151219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23725" y="13416511"/>
            <a:ext cx="3153876" cy="573090"/>
          </a:xfrm>
        </p:spPr>
        <p:txBody>
          <a:bodyPr>
            <a:normAutofit/>
          </a:bodyPr>
          <a:lstStyle>
            <a:lvl1pPr marL="0" indent="0" algn="l">
              <a:buNone/>
              <a:defRPr sz="4400">
                <a:latin typeface="Bebas Neue Book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772608-CBD5-A009-66D7-B6D9024936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930688" y="12761186"/>
            <a:ext cx="1500424" cy="1500424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 </a:t>
            </a:r>
            <a:r>
              <a:rPr lang="en-US" dirty="0"/>
              <a:t>QR </a:t>
            </a:r>
            <a:r>
              <a:rPr lang="ru-RU" dirty="0"/>
              <a:t>код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6DE97B9-42FB-DAF4-AFD5-646CCAE1D5F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623725" y="13989601"/>
            <a:ext cx="3153876" cy="326852"/>
          </a:xfrm>
        </p:spPr>
        <p:txBody>
          <a:bodyPr>
            <a:noAutofit/>
          </a:bodyPr>
          <a:lstStyle>
            <a:lvl1pPr marL="0" indent="0">
              <a:buNone/>
              <a:defRPr sz="1900" b="1">
                <a:latin typeface="Montserrat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а</a:t>
            </a:r>
            <a:r>
              <a:rPr lang="en-US" dirty="0" err="1"/>
              <a:t>др</a:t>
            </a:r>
            <a:r>
              <a:rPr lang="ru-RU" dirty="0" err="1"/>
              <a:t>ес_вашегосайта</a:t>
            </a:r>
            <a:r>
              <a:rPr lang="ru-RU" dirty="0"/>
              <a:t>.</a:t>
            </a:r>
            <a:r>
              <a:rPr lang="en-US" dirty="0" err="1"/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5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8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7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3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3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8D807A7-8E6E-4281-B751-F4DC4D089F4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41711" y="13783776"/>
            <a:ext cx="3154363" cy="3270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  <p:pic>
        <p:nvPicPr>
          <p:cNvPr id="8" name="Объект 9">
            <a:extLst>
              <a:ext uri="{FF2B5EF4-FFF2-40B4-BE49-F238E27FC236}">
                <a16:creationId xmlns:a16="http://schemas.microsoft.com/office/drawing/2014/main" id="{62584702-657B-4F54-9C71-9BDAD1EA8EAA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0775" y="12779256"/>
            <a:ext cx="1500188" cy="146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9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91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Bebas Neue Book</vt:lpstr>
      <vt:lpstr>Calibri</vt:lpstr>
      <vt:lpstr>Calibri Light</vt:lpstr>
      <vt:lpstr>Montserrat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11</cp:revision>
  <dcterms:created xsi:type="dcterms:W3CDTF">2025-12-04T07:59:40Z</dcterms:created>
  <dcterms:modified xsi:type="dcterms:W3CDTF">2026-07-27T10:30:36Z</dcterms:modified>
</cp:coreProperties>
</file>