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0" r:id="rId2"/>
  </p:sldIdLst>
  <p:sldSz cx="10691813" cy="1511935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24"/>
    <p:restoredTop sz="94694"/>
  </p:normalViewPr>
  <p:slideViewPr>
    <p:cSldViewPr snapToGrid="0">
      <p:cViewPr varScale="1">
        <p:scale>
          <a:sx n="41" d="100"/>
          <a:sy n="41" d="100"/>
        </p:scale>
        <p:origin x="246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6F96D87-1F59-F3FF-0F0E-B885E2D9F4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3" y="1924"/>
            <a:ext cx="10690366" cy="151219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23725" y="13416511"/>
            <a:ext cx="3153876" cy="573090"/>
          </a:xfrm>
        </p:spPr>
        <p:txBody>
          <a:bodyPr>
            <a:normAutofit/>
          </a:bodyPr>
          <a:lstStyle>
            <a:lvl1pPr marL="0" indent="0" algn="l">
              <a:buNone/>
              <a:defRPr sz="4400">
                <a:latin typeface="Bebas Neue Book" pitchFamily="2" charset="77"/>
                <a:ea typeface="Roboto" panose="02000000000000000000" pitchFamily="2" charset="0"/>
              </a:defRPr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ru-RU" dirty="0"/>
              <a:t>0-000-000-00-00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1772608-CBD5-A009-66D7-B6D9024936AF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930688" y="12761186"/>
            <a:ext cx="1500424" cy="1500424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ru-RU" dirty="0"/>
              <a:t>Поставьте</a:t>
            </a:r>
          </a:p>
          <a:p>
            <a:pPr lvl="0"/>
            <a:r>
              <a:rPr lang="en-US" dirty="0"/>
              <a:t>QR </a:t>
            </a:r>
            <a:r>
              <a:rPr lang="ru-RU" dirty="0"/>
              <a:t>код</a:t>
            </a:r>
            <a:endParaRPr lang="en-US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6DE97B9-42FB-DAF4-AFD5-646CCAE1D5F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623725" y="13989601"/>
            <a:ext cx="3153876" cy="326852"/>
          </a:xfrm>
        </p:spPr>
        <p:txBody>
          <a:bodyPr>
            <a:noAutofit/>
          </a:bodyPr>
          <a:lstStyle>
            <a:lvl1pPr marL="0" indent="0">
              <a:buNone/>
              <a:defRPr sz="1900" b="1">
                <a:latin typeface="Montserrat" pitchFamily="2" charset="77"/>
              </a:defRPr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ru-RU" dirty="0"/>
              <a:t>а</a:t>
            </a:r>
            <a:r>
              <a:rPr lang="en-US" dirty="0" err="1"/>
              <a:t>др</a:t>
            </a:r>
            <a:r>
              <a:rPr lang="ru-RU" dirty="0" err="1"/>
              <a:t>ес_вашегосайта</a:t>
            </a:r>
            <a:r>
              <a:rPr lang="ru-RU" dirty="0"/>
              <a:t>.</a:t>
            </a:r>
            <a:r>
              <a:rPr lang="en-US" dirty="0" err="1"/>
              <a:t>ru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60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255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423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74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684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021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577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270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337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898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939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36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:a16="http://schemas.microsoft.com/office/drawing/2014/main" id="{28EDEB7E-CD5D-44C8-9734-CD4A56A770C5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9">
            <a:extLst>
              <a:ext uri="{FF2B5EF4-FFF2-40B4-BE49-F238E27FC236}">
                <a16:creationId xmlns:a16="http://schemas.microsoft.com/office/drawing/2014/main" id="{C78A1086-448D-4A33-BADF-CF29FDC602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0775" y="12779256"/>
            <a:ext cx="1500188" cy="146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44045E4F-5DDF-4368-88C5-627A3644BDB7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772340" y="13709131"/>
            <a:ext cx="3154363" cy="32702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https://nkcgv.ncagp.ru/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552999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93</TotalTime>
  <Words>8</Words>
  <Application>Microsoft Office PowerPoint</Application>
  <PresentationFormat>Произвольный</PresentationFormat>
  <Paragraphs>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Bebas Neue Book</vt:lpstr>
      <vt:lpstr>Calibri</vt:lpstr>
      <vt:lpstr>Calibri Light</vt:lpstr>
      <vt:lpstr>Montserrat</vt:lpstr>
      <vt:lpstr>Office Theme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Захарова Екатерина Алексеевна</dc:creator>
  <cp:lastModifiedBy>Ирина Василенко</cp:lastModifiedBy>
  <cp:revision>13</cp:revision>
  <dcterms:created xsi:type="dcterms:W3CDTF">2025-12-04T07:59:40Z</dcterms:created>
  <dcterms:modified xsi:type="dcterms:W3CDTF">2026-07-27T10:29:15Z</dcterms:modified>
</cp:coreProperties>
</file>