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</p:sldIdLst>
  <p:sldSz cx="10691813" cy="15119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/>
    <p:restoredTop sz="94694"/>
  </p:normalViewPr>
  <p:slideViewPr>
    <p:cSldViewPr snapToGrid="0">
      <p:cViewPr varScale="1">
        <p:scale>
          <a:sx n="41" d="100"/>
          <a:sy n="41" d="100"/>
        </p:scale>
        <p:origin x="246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F96D87-1F59-F3FF-0F0E-B885E2D9F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" y="0"/>
            <a:ext cx="10690366" cy="1512577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3725" y="13416511"/>
            <a:ext cx="3153876" cy="573090"/>
          </a:xfrm>
        </p:spPr>
        <p:txBody>
          <a:bodyPr>
            <a:normAutofit/>
          </a:bodyPr>
          <a:lstStyle>
            <a:lvl1pPr marL="0" indent="0" algn="l">
              <a:buNone/>
              <a:defRPr sz="4400">
                <a:latin typeface="Bebas Neue Book" pitchFamily="2" charset="77"/>
                <a:ea typeface="Roboto" panose="02000000000000000000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ru-RU" dirty="0"/>
              <a:t>0-000-000-00-00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772608-CBD5-A009-66D7-B6D9024936A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930688" y="12761186"/>
            <a:ext cx="1500424" cy="1500424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Поставьте</a:t>
            </a:r>
          </a:p>
          <a:p>
            <a:pPr lvl="0"/>
            <a:r>
              <a:rPr lang="en-US" dirty="0"/>
              <a:t>QR </a:t>
            </a:r>
            <a:r>
              <a:rPr lang="ru-RU" dirty="0"/>
              <a:t>код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6DE97B9-42FB-DAF4-AFD5-646CCAE1D5F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623725" y="13989601"/>
            <a:ext cx="3153876" cy="326852"/>
          </a:xfrm>
        </p:spPr>
        <p:txBody>
          <a:bodyPr>
            <a:noAutofit/>
          </a:bodyPr>
          <a:lstStyle>
            <a:lvl1pPr marL="0" indent="0">
              <a:buNone/>
              <a:defRPr sz="1900" b="1">
                <a:latin typeface="Montserrat" pitchFamily="2" charset="77"/>
              </a:defRPr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 dirty="0"/>
              <a:t>а</a:t>
            </a:r>
            <a:r>
              <a:rPr lang="en-US" dirty="0" err="1"/>
              <a:t>др</a:t>
            </a:r>
            <a:r>
              <a:rPr lang="ru-RU" dirty="0" err="1"/>
              <a:t>ес_вашегосайта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5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8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7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7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3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3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F08F7-F08A-4257-9988-3B102ABD8CAC}" type="datetimeFigureOut">
              <a:rPr lang="ru-RU" smtClean="0"/>
              <a:t>27.07.2026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4E06-08ED-4B27-9C41-7BADD100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75E02F-8D87-8C9B-72E3-4CB25EF0CED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54354" y="13709683"/>
            <a:ext cx="3153876" cy="32685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https://nkcgv.ncagp.ru/</a:t>
            </a:r>
            <a:endParaRPr lang="en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8399B01-63B1-4753-B0AD-B92902F7C5ED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0775" y="12779256"/>
            <a:ext cx="1500188" cy="14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9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</TotalTime>
  <Words>8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Bebas Neue Book</vt:lpstr>
      <vt:lpstr>Calibri</vt:lpstr>
      <vt:lpstr>Calibri Light</vt:lpstr>
      <vt:lpstr>Montserrat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Захарова Екатерина Алексеевна</dc:creator>
  <cp:lastModifiedBy>Ирина Василенко</cp:lastModifiedBy>
  <cp:revision>12</cp:revision>
  <dcterms:created xsi:type="dcterms:W3CDTF">2025-12-04T07:59:40Z</dcterms:created>
  <dcterms:modified xsi:type="dcterms:W3CDTF">2026-07-27T10:33:58Z</dcterms:modified>
</cp:coreProperties>
</file>