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</p:sldIdLst>
  <p:sldSz cx="10691813" cy="151193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3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2"/>
    <p:restoredTop sz="94711"/>
  </p:normalViewPr>
  <p:slideViewPr>
    <p:cSldViewPr snapToGrid="0">
      <p:cViewPr varScale="1">
        <p:scale>
          <a:sx n="41" d="100"/>
          <a:sy n="41" d="100"/>
        </p:scale>
        <p:origin x="25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6F96D87-1F59-F3FF-0F0E-B885E2D9F4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" y="-3908"/>
            <a:ext cx="10690366" cy="1512074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29987" y="13651203"/>
            <a:ext cx="4301998" cy="747483"/>
          </a:xfrm>
        </p:spPr>
        <p:txBody>
          <a:bodyPr>
            <a:noAutofit/>
          </a:bodyPr>
          <a:lstStyle>
            <a:lvl1pPr marL="0" indent="0" algn="l">
              <a:buNone/>
              <a:defRPr sz="3700" b="1">
                <a:solidFill>
                  <a:srgbClr val="71382E"/>
                </a:solidFill>
                <a:latin typeface="Alumni Sans Medium" pitchFamily="2" charset="77"/>
                <a:ea typeface="Roboto" panose="02000000000000000000" pitchFamily="2" charset="0"/>
              </a:defRPr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ru-RU" dirty="0"/>
              <a:t>0-000-000-00-00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1772608-CBD5-A009-66D7-B6D9024936A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82618" y="13361158"/>
            <a:ext cx="1273441" cy="124036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marL="0" marR="0" lvl="0" indent="0" algn="l" defTabSz="1069208" rtl="0" eaLnBrk="1" fontAlgn="auto" latinLnBrk="0" hangingPunct="1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Поставьте </a:t>
            </a:r>
            <a:r>
              <a:rPr lang="en-US" dirty="0"/>
              <a:t>QR </a:t>
            </a:r>
            <a:r>
              <a:rPr lang="ru-RU" dirty="0"/>
              <a:t>код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6DE97B9-42FB-DAF4-AFD5-646CCAE1D5F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2329987" y="14139922"/>
            <a:ext cx="4301998" cy="390119"/>
          </a:xfrm>
        </p:spPr>
        <p:txBody>
          <a:bodyPr>
            <a:noAutofit/>
          </a:bodyPr>
          <a:lstStyle>
            <a:lvl1pPr marL="0" indent="0">
              <a:buNone/>
              <a:defRPr sz="2900" b="0">
                <a:solidFill>
                  <a:srgbClr val="71382E"/>
                </a:solidFill>
                <a:latin typeface="Alumni Sans Medium" pitchFamily="2" charset="77"/>
              </a:defRPr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>
                <a:latin typeface="Alumni Sans Medium" pitchFamily="2" charset="77"/>
              </a:rPr>
              <a:t>адрес-</a:t>
            </a:r>
            <a:r>
              <a:rPr lang="ru-RU" dirty="0" err="1">
                <a:latin typeface="Alumni Sans Medium" pitchFamily="2" charset="77"/>
              </a:rPr>
              <a:t>вашегосайта</a:t>
            </a:r>
            <a:r>
              <a:rPr lang="en-US" dirty="0">
                <a:latin typeface="Alumni Sans Medium" pitchFamily="2" charset="77"/>
              </a:rPr>
              <a:t>.</a:t>
            </a:r>
            <a:r>
              <a:rPr lang="en-US" dirty="0" err="1">
                <a:latin typeface="Alumni Sans Medium" pitchFamily="2" charset="77"/>
              </a:rPr>
              <a:t>ru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6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255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2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74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684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021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577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27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337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89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939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36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9">
            <a:extLst>
              <a:ext uri="{FF2B5EF4-FFF2-40B4-BE49-F238E27FC236}">
                <a16:creationId xmlns:a16="http://schemas.microsoft.com/office/drawing/2014/main" id="{39801DD0-50C3-4AFB-947D-6E5F40AA84F3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3834" y="13360400"/>
            <a:ext cx="1270807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69C54A22-AF0E-4F4A-9839-8673FDE020C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2292350" y="13981113"/>
            <a:ext cx="4302125" cy="39052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https://nkcgv.ncagp.ru/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552999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272</TotalTime>
  <Words>8</Words>
  <Application>Microsoft Office PowerPoint</Application>
  <PresentationFormat>Произвольный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Alumni Sans Medium</vt:lpstr>
      <vt:lpstr>Arial</vt:lpstr>
      <vt:lpstr>Calibri</vt:lpstr>
      <vt:lpstr>Calibri Light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Захарова Екатерина Алексеевна</dc:creator>
  <cp:lastModifiedBy>Ирина Василенко</cp:lastModifiedBy>
  <cp:revision>19</cp:revision>
  <dcterms:created xsi:type="dcterms:W3CDTF">2025-12-04T07:59:40Z</dcterms:created>
  <dcterms:modified xsi:type="dcterms:W3CDTF">2026-07-27T10:32:29Z</dcterms:modified>
</cp:coreProperties>
</file>