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</p:sldIdLst>
  <p:sldSz cx="15119350" cy="1069181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67"/>
    <p:restoredTop sz="94681"/>
  </p:normalViewPr>
  <p:slideViewPr>
    <p:cSldViewPr snapToGrid="0">
      <p:cViewPr varScale="1">
        <p:scale>
          <a:sx n="58" d="100"/>
          <a:sy n="58" d="100"/>
        </p:scale>
        <p:origin x="11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F36E869-A35E-2C79-F956-128163F983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4" y="3856"/>
            <a:ext cx="15111881" cy="1068410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E5D6721C-5BBE-DE44-6D93-775A3E08D75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43972" y="9184134"/>
            <a:ext cx="2859404" cy="488719"/>
          </a:xfrm>
        </p:spPr>
        <p:txBody>
          <a:bodyPr>
            <a:noAutofit/>
          </a:bodyPr>
          <a:lstStyle>
            <a:lvl1pPr marL="0" indent="0" algn="l">
              <a:buNone/>
              <a:defRPr sz="3700" b="1">
                <a:solidFill>
                  <a:srgbClr val="71382E"/>
                </a:solidFill>
                <a:latin typeface="Alumni Sans Medium" pitchFamily="2" charset="77"/>
                <a:ea typeface="Roboto" panose="02000000000000000000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ru-RU" dirty="0"/>
              <a:t>0-000-000-00-00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7BE0C6C-4AF7-6089-E981-2C99C32EB38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96603" y="8894089"/>
            <a:ext cx="1273441" cy="124036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Поставьте </a:t>
            </a:r>
            <a:r>
              <a:rPr lang="en-US" dirty="0"/>
              <a:t>QR </a:t>
            </a:r>
            <a:r>
              <a:rPr lang="ru-RU" dirty="0"/>
              <a:t>код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8C47552-592B-3270-8F7B-F66BD98C2FB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2843972" y="9672853"/>
            <a:ext cx="2859404" cy="390119"/>
          </a:xfrm>
        </p:spPr>
        <p:txBody>
          <a:bodyPr>
            <a:noAutofit/>
          </a:bodyPr>
          <a:lstStyle>
            <a:lvl1pPr marL="0" indent="0">
              <a:buNone/>
              <a:defRPr sz="2900" b="0">
                <a:solidFill>
                  <a:srgbClr val="71382E"/>
                </a:solidFill>
                <a:latin typeface="Alumni Sans Medium" pitchFamily="2" charset="77"/>
              </a:defRPr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>
                <a:latin typeface="Alumni Sans Medium" pitchFamily="2" charset="77"/>
              </a:rPr>
              <a:t>адрес-</a:t>
            </a:r>
            <a:r>
              <a:rPr lang="ru-RU" dirty="0" err="1">
                <a:latin typeface="Alumni Sans Medium" pitchFamily="2" charset="77"/>
              </a:rPr>
              <a:t>вашегосайта</a:t>
            </a:r>
            <a:r>
              <a:rPr lang="en-US" dirty="0">
                <a:latin typeface="Alumni Sans Medium" pitchFamily="2" charset="77"/>
              </a:rPr>
              <a:t>.</a:t>
            </a:r>
            <a:r>
              <a:rPr lang="en-US" dirty="0" err="1">
                <a:latin typeface="Alumni Sans Medium" pitchFamily="2" charset="77"/>
              </a:rPr>
              <a:t>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365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946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08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504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11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22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42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12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1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62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325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34DB566-3AE7-47AA-BBED-458A9F39A51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897188" y="9526588"/>
            <a:ext cx="2859087" cy="39052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https://nkcgv.ncagp.ru/</a:t>
            </a:r>
            <a:endParaRPr lang="en-RU" dirty="0"/>
          </a:p>
        </p:txBody>
      </p:sp>
      <p:pic>
        <p:nvPicPr>
          <p:cNvPr id="8" name="Объект 9">
            <a:extLst>
              <a:ext uri="{FF2B5EF4-FFF2-40B4-BE49-F238E27FC236}">
                <a16:creationId xmlns:a16="http://schemas.microsoft.com/office/drawing/2014/main" id="{280A6C0C-B8B4-479B-8551-B7319B2067FF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8996" y="8894763"/>
            <a:ext cx="1269182" cy="123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857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</TotalTime>
  <Words>8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Alumni Sans Medium</vt:lpstr>
      <vt:lpstr>Arial</vt:lpstr>
      <vt:lpstr>Calibri</vt:lpstr>
      <vt:lpstr>Calibri Light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Екатерина Алексеевна</dc:creator>
  <cp:lastModifiedBy>Ирина Василенко</cp:lastModifiedBy>
  <cp:revision>11</cp:revision>
  <dcterms:created xsi:type="dcterms:W3CDTF">2025-12-04T07:59:40Z</dcterms:created>
  <dcterms:modified xsi:type="dcterms:W3CDTF">2026-07-27T10:33:00Z</dcterms:modified>
</cp:coreProperties>
</file>